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50393600" cy="28435300"/>
  <p:notesSz cx="6858000" cy="9144000"/>
  <p:embeddedFontLst>
    <p:embeddedFont>
      <p:font typeface="Arial 1" panose="020B0604020202020204" charset="0"/>
      <p:regular r:id="rId3"/>
    </p:embeddedFont>
    <p:embeddedFont>
      <p:font typeface="Calibri" panose="020F0502020204030204" pitchFamily="34" charset="0"/>
      <p:regular r:id="rId4"/>
      <p:bold r:id="rId5"/>
      <p:italic r:id="rId6"/>
      <p:boldItalic r:id="rId7"/>
    </p:embeddedFont>
    <p:embeddedFont>
      <p:font typeface="Public Sans" panose="020B0604020202020204" charset="0"/>
      <p:regular r:id="rId8"/>
    </p:embeddedFont>
    <p:embeddedFont>
      <p:font typeface="Open Sans Light" panose="020B0604020202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8" d="100"/>
          <a:sy n="18" d="100"/>
        </p:scale>
        <p:origin x="1986" y="8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44165" y="13005137"/>
            <a:ext cx="22063107" cy="8022605"/>
            <a:chOff x="0" y="0"/>
            <a:chExt cx="2433782" cy="884974"/>
          </a:xfrm>
        </p:grpSpPr>
        <p:sp>
          <p:nvSpPr>
            <p:cNvPr id="3" name="Freeform 3"/>
            <p:cNvSpPr/>
            <p:nvPr/>
          </p:nvSpPr>
          <p:spPr>
            <a:xfrm>
              <a:off x="0" y="0"/>
              <a:ext cx="2433782" cy="884974"/>
            </a:xfrm>
            <a:custGeom>
              <a:avLst/>
              <a:gdLst/>
              <a:ahLst/>
              <a:cxnLst/>
              <a:rect l="l" t="t" r="r" b="b"/>
              <a:pathLst>
                <a:path w="2433782" h="884974">
                  <a:moveTo>
                    <a:pt x="0" y="0"/>
                  </a:moveTo>
                  <a:lnTo>
                    <a:pt x="2433782" y="0"/>
                  </a:lnTo>
                  <a:lnTo>
                    <a:pt x="2433782" y="884974"/>
                  </a:lnTo>
                  <a:lnTo>
                    <a:pt x="0" y="884974"/>
                  </a:lnTo>
                  <a:close/>
                </a:path>
              </a:pathLst>
            </a:custGeom>
            <a:solidFill>
              <a:srgbClr val="F4F4F4"/>
            </a:solidFill>
          </p:spPr>
        </p:sp>
        <p:sp>
          <p:nvSpPr>
            <p:cNvPr id="4" name="TextBox 4"/>
            <p:cNvSpPr txBox="1"/>
            <p:nvPr/>
          </p:nvSpPr>
          <p:spPr>
            <a:xfrm>
              <a:off x="0" y="-85725"/>
              <a:ext cx="812800" cy="898525"/>
            </a:xfrm>
            <a:prstGeom prst="rect">
              <a:avLst/>
            </a:prstGeom>
          </p:spPr>
          <p:txBody>
            <a:bodyPr lIns="43323" tIns="43323" rIns="43323" bIns="43323" rtlCol="0" anchor="ctr"/>
            <a:lstStyle/>
            <a:p>
              <a:pPr algn="ctr">
                <a:lnSpc>
                  <a:spcPts val="6447"/>
                </a:lnSpc>
              </a:pPr>
              <a:endParaRPr/>
            </a:p>
          </p:txBody>
        </p:sp>
      </p:grpSp>
      <p:grpSp>
        <p:nvGrpSpPr>
          <p:cNvPr id="5" name="Group 5"/>
          <p:cNvGrpSpPr/>
          <p:nvPr/>
        </p:nvGrpSpPr>
        <p:grpSpPr>
          <a:xfrm>
            <a:off x="0" y="27701185"/>
            <a:ext cx="50393600" cy="734115"/>
            <a:chOff x="0" y="0"/>
            <a:chExt cx="6007116" cy="81681"/>
          </a:xfrm>
        </p:grpSpPr>
        <p:sp>
          <p:nvSpPr>
            <p:cNvPr id="6" name="Freeform 6"/>
            <p:cNvSpPr/>
            <p:nvPr/>
          </p:nvSpPr>
          <p:spPr>
            <a:xfrm>
              <a:off x="0" y="0"/>
              <a:ext cx="6007117" cy="81681"/>
            </a:xfrm>
            <a:custGeom>
              <a:avLst/>
              <a:gdLst/>
              <a:ahLst/>
              <a:cxnLst/>
              <a:rect l="l" t="t" r="r" b="b"/>
              <a:pathLst>
                <a:path w="6007117" h="81681">
                  <a:moveTo>
                    <a:pt x="0" y="0"/>
                  </a:moveTo>
                  <a:lnTo>
                    <a:pt x="6007117" y="0"/>
                  </a:lnTo>
                  <a:lnTo>
                    <a:pt x="6007117" y="81681"/>
                  </a:lnTo>
                  <a:lnTo>
                    <a:pt x="0" y="81681"/>
                  </a:lnTo>
                  <a:close/>
                </a:path>
              </a:pathLst>
            </a:custGeom>
            <a:solidFill>
              <a:srgbClr val="00A3E0"/>
            </a:solidFill>
          </p:spPr>
        </p:sp>
        <p:sp>
          <p:nvSpPr>
            <p:cNvPr id="7" name="TextBox 7"/>
            <p:cNvSpPr txBox="1"/>
            <p:nvPr/>
          </p:nvSpPr>
          <p:spPr>
            <a:xfrm>
              <a:off x="0" y="-85725"/>
              <a:ext cx="812800" cy="898525"/>
            </a:xfrm>
            <a:prstGeom prst="rect">
              <a:avLst/>
            </a:prstGeom>
          </p:spPr>
          <p:txBody>
            <a:bodyPr lIns="43323" tIns="43323" rIns="43323" bIns="43323" rtlCol="0" anchor="ctr"/>
            <a:lstStyle/>
            <a:p>
              <a:pPr algn="ctr">
                <a:lnSpc>
                  <a:spcPts val="6447"/>
                </a:lnSpc>
              </a:pPr>
              <a:endParaRPr/>
            </a:p>
          </p:txBody>
        </p:sp>
      </p:grpSp>
      <p:grpSp>
        <p:nvGrpSpPr>
          <p:cNvPr id="8" name="Group 8"/>
          <p:cNvGrpSpPr/>
          <p:nvPr/>
        </p:nvGrpSpPr>
        <p:grpSpPr>
          <a:xfrm>
            <a:off x="25497081" y="6582815"/>
            <a:ext cx="22055529" cy="14444927"/>
            <a:chOff x="0" y="0"/>
            <a:chExt cx="2432946" cy="1593420"/>
          </a:xfrm>
        </p:grpSpPr>
        <p:sp>
          <p:nvSpPr>
            <p:cNvPr id="9" name="Freeform 9"/>
            <p:cNvSpPr/>
            <p:nvPr/>
          </p:nvSpPr>
          <p:spPr>
            <a:xfrm>
              <a:off x="0" y="0"/>
              <a:ext cx="2432946" cy="1593420"/>
            </a:xfrm>
            <a:custGeom>
              <a:avLst/>
              <a:gdLst/>
              <a:ahLst/>
              <a:cxnLst/>
              <a:rect l="l" t="t" r="r" b="b"/>
              <a:pathLst>
                <a:path w="2432946" h="1593420">
                  <a:moveTo>
                    <a:pt x="0" y="0"/>
                  </a:moveTo>
                  <a:lnTo>
                    <a:pt x="2432946" y="0"/>
                  </a:lnTo>
                  <a:lnTo>
                    <a:pt x="2432946" y="1593420"/>
                  </a:lnTo>
                  <a:lnTo>
                    <a:pt x="0" y="1593420"/>
                  </a:lnTo>
                  <a:close/>
                </a:path>
              </a:pathLst>
            </a:custGeom>
            <a:solidFill>
              <a:srgbClr val="F4F4F4"/>
            </a:solidFill>
          </p:spPr>
        </p:sp>
        <p:sp>
          <p:nvSpPr>
            <p:cNvPr id="10" name="TextBox 10"/>
            <p:cNvSpPr txBox="1"/>
            <p:nvPr/>
          </p:nvSpPr>
          <p:spPr>
            <a:xfrm>
              <a:off x="0" y="-85725"/>
              <a:ext cx="812800" cy="898525"/>
            </a:xfrm>
            <a:prstGeom prst="rect">
              <a:avLst/>
            </a:prstGeom>
          </p:spPr>
          <p:txBody>
            <a:bodyPr lIns="43323" tIns="43323" rIns="43323" bIns="43323" rtlCol="0" anchor="ctr"/>
            <a:lstStyle/>
            <a:p>
              <a:pPr algn="ctr">
                <a:lnSpc>
                  <a:spcPts val="6447"/>
                </a:lnSpc>
              </a:pPr>
              <a:endParaRPr/>
            </a:p>
          </p:txBody>
        </p:sp>
      </p:grpSp>
      <p:grpSp>
        <p:nvGrpSpPr>
          <p:cNvPr id="11" name="Group 11"/>
          <p:cNvGrpSpPr/>
          <p:nvPr/>
        </p:nvGrpSpPr>
        <p:grpSpPr>
          <a:xfrm>
            <a:off x="2844165" y="6582815"/>
            <a:ext cx="22063107" cy="5742117"/>
            <a:chOff x="0" y="0"/>
            <a:chExt cx="2433782" cy="633413"/>
          </a:xfrm>
        </p:grpSpPr>
        <p:sp>
          <p:nvSpPr>
            <p:cNvPr id="12" name="Freeform 12"/>
            <p:cNvSpPr/>
            <p:nvPr/>
          </p:nvSpPr>
          <p:spPr>
            <a:xfrm>
              <a:off x="0" y="0"/>
              <a:ext cx="2433782" cy="633413"/>
            </a:xfrm>
            <a:custGeom>
              <a:avLst/>
              <a:gdLst/>
              <a:ahLst/>
              <a:cxnLst/>
              <a:rect l="l" t="t" r="r" b="b"/>
              <a:pathLst>
                <a:path w="2433782" h="633413">
                  <a:moveTo>
                    <a:pt x="0" y="0"/>
                  </a:moveTo>
                  <a:lnTo>
                    <a:pt x="2433782" y="0"/>
                  </a:lnTo>
                  <a:lnTo>
                    <a:pt x="2433782" y="633413"/>
                  </a:lnTo>
                  <a:lnTo>
                    <a:pt x="0" y="633413"/>
                  </a:lnTo>
                  <a:close/>
                </a:path>
              </a:pathLst>
            </a:custGeom>
            <a:solidFill>
              <a:srgbClr val="F4F4F4"/>
            </a:solidFill>
          </p:spPr>
        </p:sp>
        <p:sp>
          <p:nvSpPr>
            <p:cNvPr id="13" name="TextBox 13"/>
            <p:cNvSpPr txBox="1"/>
            <p:nvPr/>
          </p:nvSpPr>
          <p:spPr>
            <a:xfrm>
              <a:off x="0" y="-85725"/>
              <a:ext cx="812800" cy="898525"/>
            </a:xfrm>
            <a:prstGeom prst="rect">
              <a:avLst/>
            </a:prstGeom>
          </p:spPr>
          <p:txBody>
            <a:bodyPr lIns="43323" tIns="43323" rIns="43323" bIns="43323" rtlCol="0" anchor="ctr"/>
            <a:lstStyle/>
            <a:p>
              <a:pPr algn="ctr">
                <a:lnSpc>
                  <a:spcPts val="6447"/>
                </a:lnSpc>
              </a:pPr>
              <a:endParaRPr/>
            </a:p>
          </p:txBody>
        </p:sp>
      </p:grpSp>
      <p:grpSp>
        <p:nvGrpSpPr>
          <p:cNvPr id="14" name="Group 14"/>
          <p:cNvGrpSpPr/>
          <p:nvPr/>
        </p:nvGrpSpPr>
        <p:grpSpPr>
          <a:xfrm>
            <a:off x="40496965" y="16232230"/>
            <a:ext cx="3739932" cy="3402934"/>
            <a:chOff x="0" y="0"/>
            <a:chExt cx="4986575" cy="4537245"/>
          </a:xfrm>
        </p:grpSpPr>
        <p:sp>
          <p:nvSpPr>
            <p:cNvPr id="15" name="TextBox 15"/>
            <p:cNvSpPr txBox="1"/>
            <p:nvPr/>
          </p:nvSpPr>
          <p:spPr>
            <a:xfrm>
              <a:off x="553258" y="4207199"/>
              <a:ext cx="669681" cy="330046"/>
            </a:xfrm>
            <a:prstGeom prst="rect">
              <a:avLst/>
            </a:prstGeom>
          </p:spPr>
          <p:txBody>
            <a:bodyPr lIns="0" tIns="0" rIns="0" bIns="0" rtlCol="0" anchor="t">
              <a:spAutoFit/>
            </a:bodyPr>
            <a:lstStyle/>
            <a:p>
              <a:pPr algn="ctr">
                <a:lnSpc>
                  <a:spcPts val="2012"/>
                </a:lnSpc>
              </a:pPr>
              <a:r>
                <a:rPr lang="en-US" sz="1437">
                  <a:solidFill>
                    <a:srgbClr val="000000"/>
                  </a:solidFill>
                  <a:latin typeface="Public Sans"/>
                </a:rPr>
                <a:t>Item 1</a:t>
              </a:r>
            </a:p>
          </p:txBody>
        </p:sp>
        <p:sp>
          <p:nvSpPr>
            <p:cNvPr id="16" name="TextBox 16"/>
            <p:cNvSpPr txBox="1"/>
            <p:nvPr/>
          </p:nvSpPr>
          <p:spPr>
            <a:xfrm>
              <a:off x="1453534" y="4207199"/>
              <a:ext cx="715695" cy="330046"/>
            </a:xfrm>
            <a:prstGeom prst="rect">
              <a:avLst/>
            </a:prstGeom>
          </p:spPr>
          <p:txBody>
            <a:bodyPr lIns="0" tIns="0" rIns="0" bIns="0" rtlCol="0" anchor="t">
              <a:spAutoFit/>
            </a:bodyPr>
            <a:lstStyle/>
            <a:p>
              <a:pPr algn="ctr">
                <a:lnSpc>
                  <a:spcPts val="2012"/>
                </a:lnSpc>
              </a:pPr>
              <a:r>
                <a:rPr lang="en-US" sz="1437">
                  <a:solidFill>
                    <a:srgbClr val="000000"/>
                  </a:solidFill>
                  <a:latin typeface="Public Sans"/>
                </a:rPr>
                <a:t>Item 2</a:t>
              </a:r>
            </a:p>
          </p:txBody>
        </p:sp>
        <p:sp>
          <p:nvSpPr>
            <p:cNvPr id="17" name="TextBox 17"/>
            <p:cNvSpPr txBox="1"/>
            <p:nvPr/>
          </p:nvSpPr>
          <p:spPr>
            <a:xfrm>
              <a:off x="2372675" y="4207199"/>
              <a:ext cx="723980" cy="330046"/>
            </a:xfrm>
            <a:prstGeom prst="rect">
              <a:avLst/>
            </a:prstGeom>
          </p:spPr>
          <p:txBody>
            <a:bodyPr lIns="0" tIns="0" rIns="0" bIns="0" rtlCol="0" anchor="t">
              <a:spAutoFit/>
            </a:bodyPr>
            <a:lstStyle/>
            <a:p>
              <a:pPr algn="ctr">
                <a:lnSpc>
                  <a:spcPts val="2012"/>
                </a:lnSpc>
              </a:pPr>
              <a:r>
                <a:rPr lang="en-US" sz="1437">
                  <a:solidFill>
                    <a:srgbClr val="000000"/>
                  </a:solidFill>
                  <a:latin typeface="Public Sans"/>
                </a:rPr>
                <a:t>Item 3</a:t>
              </a:r>
            </a:p>
          </p:txBody>
        </p:sp>
        <p:sp>
          <p:nvSpPr>
            <p:cNvPr id="18" name="TextBox 18"/>
            <p:cNvSpPr txBox="1"/>
            <p:nvPr/>
          </p:nvSpPr>
          <p:spPr>
            <a:xfrm>
              <a:off x="3296142" y="4207199"/>
              <a:ext cx="723613" cy="330046"/>
            </a:xfrm>
            <a:prstGeom prst="rect">
              <a:avLst/>
            </a:prstGeom>
          </p:spPr>
          <p:txBody>
            <a:bodyPr lIns="0" tIns="0" rIns="0" bIns="0" rtlCol="0" anchor="t">
              <a:spAutoFit/>
            </a:bodyPr>
            <a:lstStyle/>
            <a:p>
              <a:pPr algn="ctr">
                <a:lnSpc>
                  <a:spcPts val="2012"/>
                </a:lnSpc>
              </a:pPr>
              <a:r>
                <a:rPr lang="en-US" sz="1437">
                  <a:solidFill>
                    <a:srgbClr val="000000"/>
                  </a:solidFill>
                  <a:latin typeface="Public Sans"/>
                </a:rPr>
                <a:t>Item 4</a:t>
              </a:r>
            </a:p>
          </p:txBody>
        </p:sp>
        <p:sp>
          <p:nvSpPr>
            <p:cNvPr id="19" name="TextBox 19"/>
            <p:cNvSpPr txBox="1"/>
            <p:nvPr/>
          </p:nvSpPr>
          <p:spPr>
            <a:xfrm>
              <a:off x="4217970" y="4207199"/>
              <a:ext cx="726524" cy="330046"/>
            </a:xfrm>
            <a:prstGeom prst="rect">
              <a:avLst/>
            </a:prstGeom>
          </p:spPr>
          <p:txBody>
            <a:bodyPr lIns="0" tIns="0" rIns="0" bIns="0" rtlCol="0" anchor="t">
              <a:spAutoFit/>
            </a:bodyPr>
            <a:lstStyle/>
            <a:p>
              <a:pPr algn="ctr">
                <a:lnSpc>
                  <a:spcPts val="2012"/>
                </a:lnSpc>
              </a:pPr>
              <a:r>
                <a:rPr lang="en-US" sz="1437">
                  <a:solidFill>
                    <a:srgbClr val="000000"/>
                  </a:solidFill>
                  <a:latin typeface="Public Sans"/>
                </a:rPr>
                <a:t>Item 5</a:t>
              </a:r>
            </a:p>
          </p:txBody>
        </p:sp>
        <p:grpSp>
          <p:nvGrpSpPr>
            <p:cNvPr id="20" name="Group 20"/>
            <p:cNvGrpSpPr>
              <a:grpSpLocks noChangeAspect="1"/>
            </p:cNvGrpSpPr>
            <p:nvPr/>
          </p:nvGrpSpPr>
          <p:grpSpPr>
            <a:xfrm>
              <a:off x="482755" y="145973"/>
              <a:ext cx="4503820" cy="3977604"/>
              <a:chOff x="0" y="0"/>
              <a:chExt cx="34087216" cy="30104539"/>
            </a:xfrm>
          </p:grpSpPr>
          <p:sp>
            <p:nvSpPr>
              <p:cNvPr id="21" name="Freeform 21"/>
              <p:cNvSpPr/>
              <p:nvPr/>
            </p:nvSpPr>
            <p:spPr>
              <a:xfrm>
                <a:off x="0" y="-6350"/>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24706"/>
                </a:srgbClr>
              </a:solidFill>
            </p:spPr>
          </p:sp>
          <p:sp>
            <p:nvSpPr>
              <p:cNvPr id="22" name="Freeform 22"/>
              <p:cNvSpPr/>
              <p:nvPr/>
            </p:nvSpPr>
            <p:spPr>
              <a:xfrm>
                <a:off x="0" y="6014558"/>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24706"/>
                </a:srgbClr>
              </a:solidFill>
            </p:spPr>
          </p:sp>
          <p:sp>
            <p:nvSpPr>
              <p:cNvPr id="23" name="Freeform 23"/>
              <p:cNvSpPr/>
              <p:nvPr/>
            </p:nvSpPr>
            <p:spPr>
              <a:xfrm>
                <a:off x="0" y="12035465"/>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24706"/>
                </a:srgbClr>
              </a:solidFill>
            </p:spPr>
          </p:sp>
          <p:sp>
            <p:nvSpPr>
              <p:cNvPr id="24" name="Freeform 24"/>
              <p:cNvSpPr/>
              <p:nvPr/>
            </p:nvSpPr>
            <p:spPr>
              <a:xfrm>
                <a:off x="0" y="18056374"/>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24706"/>
                </a:srgbClr>
              </a:solidFill>
            </p:spPr>
          </p:sp>
          <p:sp>
            <p:nvSpPr>
              <p:cNvPr id="25" name="Freeform 25"/>
              <p:cNvSpPr/>
              <p:nvPr/>
            </p:nvSpPr>
            <p:spPr>
              <a:xfrm>
                <a:off x="0" y="24077281"/>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24706"/>
                </a:srgbClr>
              </a:solidFill>
            </p:spPr>
          </p:sp>
          <p:sp>
            <p:nvSpPr>
              <p:cNvPr id="26" name="Freeform 26"/>
              <p:cNvSpPr/>
              <p:nvPr/>
            </p:nvSpPr>
            <p:spPr>
              <a:xfrm>
                <a:off x="0" y="30098188"/>
                <a:ext cx="34087215" cy="12700"/>
              </a:xfrm>
              <a:custGeom>
                <a:avLst/>
                <a:gdLst/>
                <a:ahLst/>
                <a:cxnLst/>
                <a:rect l="l" t="t" r="r" b="b"/>
                <a:pathLst>
                  <a:path w="34087215" h="12700">
                    <a:moveTo>
                      <a:pt x="0" y="0"/>
                    </a:moveTo>
                    <a:lnTo>
                      <a:pt x="34087215" y="0"/>
                    </a:lnTo>
                    <a:lnTo>
                      <a:pt x="34087215" y="12700"/>
                    </a:lnTo>
                    <a:lnTo>
                      <a:pt x="0" y="12700"/>
                    </a:lnTo>
                    <a:close/>
                  </a:path>
                </a:pathLst>
              </a:custGeom>
              <a:solidFill>
                <a:srgbClr val="000000">
                  <a:alpha val="60000"/>
                </a:srgbClr>
              </a:solidFill>
            </p:spPr>
          </p:sp>
        </p:grpSp>
        <p:sp>
          <p:nvSpPr>
            <p:cNvPr id="27" name="TextBox 27"/>
            <p:cNvSpPr txBox="1"/>
            <p:nvPr/>
          </p:nvSpPr>
          <p:spPr>
            <a:xfrm>
              <a:off x="0" y="-38100"/>
              <a:ext cx="361033" cy="330046"/>
            </a:xfrm>
            <a:prstGeom prst="rect">
              <a:avLst/>
            </a:prstGeom>
          </p:spPr>
          <p:txBody>
            <a:bodyPr lIns="0" tIns="0" rIns="0" bIns="0" rtlCol="0" anchor="t">
              <a:spAutoFit/>
            </a:bodyPr>
            <a:lstStyle/>
            <a:p>
              <a:pPr algn="r">
                <a:lnSpc>
                  <a:spcPts val="2012"/>
                </a:lnSpc>
              </a:pPr>
              <a:r>
                <a:rPr lang="en-US" sz="1437">
                  <a:solidFill>
                    <a:srgbClr val="000000"/>
                  </a:solidFill>
                  <a:latin typeface="Public Sans"/>
                </a:rPr>
                <a:t>50 </a:t>
              </a:r>
            </a:p>
          </p:txBody>
        </p:sp>
        <p:sp>
          <p:nvSpPr>
            <p:cNvPr id="28" name="TextBox 28"/>
            <p:cNvSpPr txBox="1"/>
            <p:nvPr/>
          </p:nvSpPr>
          <p:spPr>
            <a:xfrm>
              <a:off x="2910" y="757421"/>
              <a:ext cx="358123" cy="330046"/>
            </a:xfrm>
            <a:prstGeom prst="rect">
              <a:avLst/>
            </a:prstGeom>
          </p:spPr>
          <p:txBody>
            <a:bodyPr lIns="0" tIns="0" rIns="0" bIns="0" rtlCol="0" anchor="t">
              <a:spAutoFit/>
            </a:bodyPr>
            <a:lstStyle/>
            <a:p>
              <a:pPr algn="r">
                <a:lnSpc>
                  <a:spcPts val="2012"/>
                </a:lnSpc>
              </a:pPr>
              <a:r>
                <a:rPr lang="en-US" sz="1437">
                  <a:solidFill>
                    <a:srgbClr val="000000"/>
                  </a:solidFill>
                  <a:latin typeface="Public Sans"/>
                </a:rPr>
                <a:t>40 </a:t>
              </a:r>
            </a:p>
          </p:txBody>
        </p:sp>
        <p:sp>
          <p:nvSpPr>
            <p:cNvPr id="29" name="TextBox 29"/>
            <p:cNvSpPr txBox="1"/>
            <p:nvPr/>
          </p:nvSpPr>
          <p:spPr>
            <a:xfrm>
              <a:off x="2543" y="1552941"/>
              <a:ext cx="358490" cy="330046"/>
            </a:xfrm>
            <a:prstGeom prst="rect">
              <a:avLst/>
            </a:prstGeom>
          </p:spPr>
          <p:txBody>
            <a:bodyPr lIns="0" tIns="0" rIns="0" bIns="0" rtlCol="0" anchor="t">
              <a:spAutoFit/>
            </a:bodyPr>
            <a:lstStyle/>
            <a:p>
              <a:pPr algn="r">
                <a:lnSpc>
                  <a:spcPts val="2012"/>
                </a:lnSpc>
              </a:pPr>
              <a:r>
                <a:rPr lang="en-US" sz="1437">
                  <a:solidFill>
                    <a:srgbClr val="000000"/>
                  </a:solidFill>
                  <a:latin typeface="Public Sans"/>
                </a:rPr>
                <a:t>30 </a:t>
              </a:r>
            </a:p>
          </p:txBody>
        </p:sp>
        <p:sp>
          <p:nvSpPr>
            <p:cNvPr id="30" name="TextBox 30"/>
            <p:cNvSpPr txBox="1"/>
            <p:nvPr/>
          </p:nvSpPr>
          <p:spPr>
            <a:xfrm>
              <a:off x="10828" y="2348462"/>
              <a:ext cx="350205" cy="330046"/>
            </a:xfrm>
            <a:prstGeom prst="rect">
              <a:avLst/>
            </a:prstGeom>
          </p:spPr>
          <p:txBody>
            <a:bodyPr lIns="0" tIns="0" rIns="0" bIns="0" rtlCol="0" anchor="t">
              <a:spAutoFit/>
            </a:bodyPr>
            <a:lstStyle/>
            <a:p>
              <a:pPr algn="r">
                <a:lnSpc>
                  <a:spcPts val="2012"/>
                </a:lnSpc>
              </a:pPr>
              <a:r>
                <a:rPr lang="en-US" sz="1437">
                  <a:solidFill>
                    <a:srgbClr val="000000"/>
                  </a:solidFill>
                  <a:latin typeface="Public Sans"/>
                </a:rPr>
                <a:t>20 </a:t>
              </a:r>
            </a:p>
          </p:txBody>
        </p:sp>
        <p:sp>
          <p:nvSpPr>
            <p:cNvPr id="31" name="TextBox 31"/>
            <p:cNvSpPr txBox="1"/>
            <p:nvPr/>
          </p:nvSpPr>
          <p:spPr>
            <a:xfrm>
              <a:off x="56842" y="3143983"/>
              <a:ext cx="304191" cy="330046"/>
            </a:xfrm>
            <a:prstGeom prst="rect">
              <a:avLst/>
            </a:prstGeom>
          </p:spPr>
          <p:txBody>
            <a:bodyPr lIns="0" tIns="0" rIns="0" bIns="0" rtlCol="0" anchor="t">
              <a:spAutoFit/>
            </a:bodyPr>
            <a:lstStyle/>
            <a:p>
              <a:pPr algn="r">
                <a:lnSpc>
                  <a:spcPts val="2012"/>
                </a:lnSpc>
              </a:pPr>
              <a:r>
                <a:rPr lang="en-US" sz="1437">
                  <a:solidFill>
                    <a:srgbClr val="000000"/>
                  </a:solidFill>
                  <a:latin typeface="Public Sans"/>
                </a:rPr>
                <a:t>10 </a:t>
              </a:r>
            </a:p>
          </p:txBody>
        </p:sp>
        <p:sp>
          <p:nvSpPr>
            <p:cNvPr id="32" name="TextBox 32"/>
            <p:cNvSpPr txBox="1"/>
            <p:nvPr/>
          </p:nvSpPr>
          <p:spPr>
            <a:xfrm>
              <a:off x="155897" y="3939504"/>
              <a:ext cx="205136" cy="330046"/>
            </a:xfrm>
            <a:prstGeom prst="rect">
              <a:avLst/>
            </a:prstGeom>
          </p:spPr>
          <p:txBody>
            <a:bodyPr lIns="0" tIns="0" rIns="0" bIns="0" rtlCol="0" anchor="t">
              <a:spAutoFit/>
            </a:bodyPr>
            <a:lstStyle/>
            <a:p>
              <a:pPr algn="r">
                <a:lnSpc>
                  <a:spcPts val="2012"/>
                </a:lnSpc>
              </a:pPr>
              <a:r>
                <a:rPr lang="en-US" sz="1437">
                  <a:solidFill>
                    <a:srgbClr val="000000"/>
                  </a:solidFill>
                  <a:latin typeface="Public Sans"/>
                </a:rPr>
                <a:t>0 </a:t>
              </a:r>
            </a:p>
          </p:txBody>
        </p:sp>
        <p:grpSp>
          <p:nvGrpSpPr>
            <p:cNvPr id="33" name="Group 33"/>
            <p:cNvGrpSpPr>
              <a:grpSpLocks noChangeAspect="1"/>
            </p:cNvGrpSpPr>
            <p:nvPr/>
          </p:nvGrpSpPr>
          <p:grpSpPr>
            <a:xfrm>
              <a:off x="482750" y="145134"/>
              <a:ext cx="4503826" cy="3978443"/>
              <a:chOff x="-41" y="-6350"/>
              <a:chExt cx="34087258" cy="30110889"/>
            </a:xfrm>
          </p:grpSpPr>
          <p:sp>
            <p:nvSpPr>
              <p:cNvPr id="34" name="Freeform 34"/>
              <p:cNvSpPr/>
              <p:nvPr/>
            </p:nvSpPr>
            <p:spPr>
              <a:xfrm>
                <a:off x="-1699" y="24070920"/>
                <a:ext cx="6139097" cy="6033618"/>
              </a:xfrm>
              <a:custGeom>
                <a:avLst/>
                <a:gdLst/>
                <a:ahLst/>
                <a:cxnLst/>
                <a:rect l="l" t="t" r="r" b="b"/>
                <a:pathLst>
                  <a:path w="6139097" h="6033618">
                    <a:moveTo>
                      <a:pt x="1699" y="6033618"/>
                    </a:moveTo>
                    <a:lnTo>
                      <a:pt x="1699" y="497218"/>
                    </a:lnTo>
                    <a:cubicBezTo>
                      <a:pt x="0" y="365937"/>
                      <a:pt x="50964" y="239449"/>
                      <a:pt x="143203" y="146017"/>
                    </a:cubicBezTo>
                    <a:cubicBezTo>
                      <a:pt x="235441" y="52586"/>
                      <a:pt x="361264" y="0"/>
                      <a:pt x="492555" y="11"/>
                    </a:cubicBezTo>
                    <a:lnTo>
                      <a:pt x="5646542" y="11"/>
                    </a:lnTo>
                    <a:cubicBezTo>
                      <a:pt x="5777833" y="0"/>
                      <a:pt x="5903657" y="52586"/>
                      <a:pt x="5995894" y="146017"/>
                    </a:cubicBezTo>
                    <a:cubicBezTo>
                      <a:pt x="6088133" y="239449"/>
                      <a:pt x="6139097" y="365937"/>
                      <a:pt x="6137398" y="497218"/>
                    </a:cubicBezTo>
                    <a:lnTo>
                      <a:pt x="6137398" y="6033618"/>
                    </a:lnTo>
                    <a:close/>
                  </a:path>
                </a:pathLst>
              </a:custGeom>
              <a:solidFill>
                <a:srgbClr val="A6A6A6"/>
              </a:solidFill>
            </p:spPr>
          </p:sp>
          <p:sp>
            <p:nvSpPr>
              <p:cNvPr id="35" name="Freeform 35"/>
              <p:cNvSpPr/>
              <p:nvPr/>
            </p:nvSpPr>
            <p:spPr>
              <a:xfrm>
                <a:off x="6987880" y="18056374"/>
                <a:ext cx="6135699" cy="12048164"/>
              </a:xfrm>
              <a:custGeom>
                <a:avLst/>
                <a:gdLst/>
                <a:ahLst/>
                <a:cxnLst/>
                <a:rect l="l" t="t" r="r" b="b"/>
                <a:pathLst>
                  <a:path w="6135699" h="12048164">
                    <a:moveTo>
                      <a:pt x="0" y="12048164"/>
                    </a:moveTo>
                    <a:lnTo>
                      <a:pt x="0" y="490855"/>
                    </a:lnTo>
                    <a:cubicBezTo>
                      <a:pt x="0" y="219763"/>
                      <a:pt x="219763" y="0"/>
                      <a:pt x="490855" y="0"/>
                    </a:cubicBezTo>
                    <a:lnTo>
                      <a:pt x="5644843" y="0"/>
                    </a:lnTo>
                    <a:cubicBezTo>
                      <a:pt x="5915935" y="0"/>
                      <a:pt x="6135699" y="219763"/>
                      <a:pt x="6135699" y="490855"/>
                    </a:cubicBezTo>
                    <a:lnTo>
                      <a:pt x="6135699" y="12048164"/>
                    </a:lnTo>
                    <a:close/>
                  </a:path>
                </a:pathLst>
              </a:custGeom>
              <a:solidFill>
                <a:srgbClr val="A6A6A6"/>
              </a:solidFill>
            </p:spPr>
          </p:sp>
          <p:sp>
            <p:nvSpPr>
              <p:cNvPr id="36" name="Freeform 36"/>
              <p:cNvSpPr/>
              <p:nvPr/>
            </p:nvSpPr>
            <p:spPr>
              <a:xfrm>
                <a:off x="13975759" y="12035465"/>
                <a:ext cx="6135698" cy="18069072"/>
              </a:xfrm>
              <a:custGeom>
                <a:avLst/>
                <a:gdLst/>
                <a:ahLst/>
                <a:cxnLst/>
                <a:rect l="l" t="t" r="r" b="b"/>
                <a:pathLst>
                  <a:path w="6135698" h="18069072">
                    <a:moveTo>
                      <a:pt x="0" y="18069073"/>
                    </a:moveTo>
                    <a:lnTo>
                      <a:pt x="0" y="490856"/>
                    </a:lnTo>
                    <a:cubicBezTo>
                      <a:pt x="0" y="219764"/>
                      <a:pt x="219764" y="0"/>
                      <a:pt x="490856" y="0"/>
                    </a:cubicBezTo>
                    <a:lnTo>
                      <a:pt x="5644843" y="0"/>
                    </a:lnTo>
                    <a:cubicBezTo>
                      <a:pt x="5915935" y="0"/>
                      <a:pt x="6135699" y="219764"/>
                      <a:pt x="6135699" y="490856"/>
                    </a:cubicBezTo>
                    <a:lnTo>
                      <a:pt x="6135699" y="18069073"/>
                    </a:lnTo>
                    <a:close/>
                  </a:path>
                </a:pathLst>
              </a:custGeom>
              <a:solidFill>
                <a:srgbClr val="A6A6A6"/>
              </a:solidFill>
            </p:spPr>
          </p:sp>
          <p:sp>
            <p:nvSpPr>
              <p:cNvPr id="37" name="Freeform 37"/>
              <p:cNvSpPr/>
              <p:nvPr/>
            </p:nvSpPr>
            <p:spPr>
              <a:xfrm>
                <a:off x="20963638" y="6014557"/>
                <a:ext cx="6135700" cy="24089980"/>
              </a:xfrm>
              <a:custGeom>
                <a:avLst/>
                <a:gdLst/>
                <a:ahLst/>
                <a:cxnLst/>
                <a:rect l="l" t="t" r="r" b="b"/>
                <a:pathLst>
                  <a:path w="6135700" h="24089980">
                    <a:moveTo>
                      <a:pt x="0" y="24089981"/>
                    </a:moveTo>
                    <a:lnTo>
                      <a:pt x="0" y="490857"/>
                    </a:lnTo>
                    <a:cubicBezTo>
                      <a:pt x="0" y="219765"/>
                      <a:pt x="219764" y="1"/>
                      <a:pt x="490856" y="1"/>
                    </a:cubicBezTo>
                    <a:lnTo>
                      <a:pt x="5644843" y="1"/>
                    </a:lnTo>
                    <a:cubicBezTo>
                      <a:pt x="5775028" y="0"/>
                      <a:pt x="5899879" y="51715"/>
                      <a:pt x="5991932" y="143769"/>
                    </a:cubicBezTo>
                    <a:cubicBezTo>
                      <a:pt x="6083985" y="235822"/>
                      <a:pt x="6135700" y="360674"/>
                      <a:pt x="6135700" y="490857"/>
                    </a:cubicBezTo>
                    <a:lnTo>
                      <a:pt x="6135700" y="24089981"/>
                    </a:lnTo>
                    <a:close/>
                  </a:path>
                </a:pathLst>
              </a:custGeom>
              <a:solidFill>
                <a:srgbClr val="A6A6A6"/>
              </a:solidFill>
            </p:spPr>
          </p:sp>
          <p:sp>
            <p:nvSpPr>
              <p:cNvPr id="38" name="Freeform 38"/>
              <p:cNvSpPr/>
              <p:nvPr/>
            </p:nvSpPr>
            <p:spPr>
              <a:xfrm>
                <a:off x="27951519" y="-6350"/>
                <a:ext cx="6135697" cy="30110888"/>
              </a:xfrm>
              <a:custGeom>
                <a:avLst/>
                <a:gdLst/>
                <a:ahLst/>
                <a:cxnLst/>
                <a:rect l="l" t="t" r="r" b="b"/>
                <a:pathLst>
                  <a:path w="6135697" h="30110888">
                    <a:moveTo>
                      <a:pt x="0" y="30110888"/>
                    </a:moveTo>
                    <a:lnTo>
                      <a:pt x="0" y="490856"/>
                    </a:lnTo>
                    <a:cubicBezTo>
                      <a:pt x="0" y="219765"/>
                      <a:pt x="219763" y="1"/>
                      <a:pt x="490853" y="0"/>
                    </a:cubicBezTo>
                    <a:lnTo>
                      <a:pt x="5644843" y="0"/>
                    </a:lnTo>
                    <a:cubicBezTo>
                      <a:pt x="5915933" y="1"/>
                      <a:pt x="6135696" y="219765"/>
                      <a:pt x="6135696" y="490856"/>
                    </a:cubicBezTo>
                    <a:lnTo>
                      <a:pt x="6135696" y="30110888"/>
                    </a:lnTo>
                    <a:close/>
                  </a:path>
                </a:pathLst>
              </a:custGeom>
              <a:solidFill>
                <a:srgbClr val="A6A6A6"/>
              </a:solidFill>
            </p:spPr>
          </p:sp>
          <p:sp>
            <p:nvSpPr>
              <p:cNvPr id="39" name="Freeform 39"/>
              <p:cNvSpPr/>
              <p:nvPr/>
            </p:nvSpPr>
            <p:spPr>
              <a:xfrm>
                <a:off x="0" y="27087736"/>
                <a:ext cx="6135699" cy="3016802"/>
              </a:xfrm>
              <a:custGeom>
                <a:avLst/>
                <a:gdLst/>
                <a:ahLst/>
                <a:cxnLst/>
                <a:rect l="l" t="t" r="r" b="b"/>
                <a:pathLst>
                  <a:path w="6135699" h="3016802">
                    <a:moveTo>
                      <a:pt x="0" y="0"/>
                    </a:moveTo>
                    <a:lnTo>
                      <a:pt x="6135699" y="0"/>
                    </a:lnTo>
                    <a:lnTo>
                      <a:pt x="6135699" y="3016802"/>
                    </a:lnTo>
                    <a:lnTo>
                      <a:pt x="0" y="3016802"/>
                    </a:lnTo>
                    <a:close/>
                  </a:path>
                </a:pathLst>
              </a:custGeom>
              <a:solidFill>
                <a:srgbClr val="00A3E0"/>
              </a:solidFill>
            </p:spPr>
          </p:sp>
          <p:sp>
            <p:nvSpPr>
              <p:cNvPr id="40" name="Freeform 40"/>
              <p:cNvSpPr/>
              <p:nvPr/>
            </p:nvSpPr>
            <p:spPr>
              <a:xfrm>
                <a:off x="6987880" y="20466007"/>
                <a:ext cx="6135699" cy="9638531"/>
              </a:xfrm>
              <a:custGeom>
                <a:avLst/>
                <a:gdLst/>
                <a:ahLst/>
                <a:cxnLst/>
                <a:rect l="l" t="t" r="r" b="b"/>
                <a:pathLst>
                  <a:path w="6135699" h="9638531">
                    <a:moveTo>
                      <a:pt x="0" y="0"/>
                    </a:moveTo>
                    <a:lnTo>
                      <a:pt x="6135699" y="0"/>
                    </a:lnTo>
                    <a:lnTo>
                      <a:pt x="6135699" y="9638531"/>
                    </a:lnTo>
                    <a:lnTo>
                      <a:pt x="0" y="9638531"/>
                    </a:lnTo>
                    <a:close/>
                  </a:path>
                </a:pathLst>
              </a:custGeom>
              <a:solidFill>
                <a:srgbClr val="00A3E0"/>
              </a:solidFill>
            </p:spPr>
          </p:sp>
          <p:sp>
            <p:nvSpPr>
              <p:cNvPr id="41" name="Freeform 41"/>
              <p:cNvSpPr/>
              <p:nvPr/>
            </p:nvSpPr>
            <p:spPr>
              <a:xfrm>
                <a:off x="13975759" y="15046978"/>
                <a:ext cx="6135698" cy="15057560"/>
              </a:xfrm>
              <a:custGeom>
                <a:avLst/>
                <a:gdLst/>
                <a:ahLst/>
                <a:cxnLst/>
                <a:rect l="l" t="t" r="r" b="b"/>
                <a:pathLst>
                  <a:path w="6135698" h="15057560">
                    <a:moveTo>
                      <a:pt x="0" y="0"/>
                    </a:moveTo>
                    <a:lnTo>
                      <a:pt x="6135699" y="0"/>
                    </a:lnTo>
                    <a:lnTo>
                      <a:pt x="6135699" y="15057560"/>
                    </a:lnTo>
                    <a:lnTo>
                      <a:pt x="0" y="15057560"/>
                    </a:lnTo>
                    <a:close/>
                  </a:path>
                </a:pathLst>
              </a:custGeom>
              <a:solidFill>
                <a:srgbClr val="00A3E0"/>
              </a:solidFill>
            </p:spPr>
          </p:sp>
          <p:sp>
            <p:nvSpPr>
              <p:cNvPr id="42" name="Freeform 42"/>
              <p:cNvSpPr/>
              <p:nvPr/>
            </p:nvSpPr>
            <p:spPr>
              <a:xfrm>
                <a:off x="20963638" y="10832554"/>
                <a:ext cx="6135700" cy="19271984"/>
              </a:xfrm>
              <a:custGeom>
                <a:avLst/>
                <a:gdLst/>
                <a:ahLst/>
                <a:cxnLst/>
                <a:rect l="l" t="t" r="r" b="b"/>
                <a:pathLst>
                  <a:path w="6135700" h="19271984">
                    <a:moveTo>
                      <a:pt x="0" y="0"/>
                    </a:moveTo>
                    <a:lnTo>
                      <a:pt x="6135700" y="0"/>
                    </a:lnTo>
                    <a:lnTo>
                      <a:pt x="6135700" y="19271984"/>
                    </a:lnTo>
                    <a:lnTo>
                      <a:pt x="0" y="19271984"/>
                    </a:lnTo>
                    <a:close/>
                  </a:path>
                </a:pathLst>
              </a:custGeom>
              <a:solidFill>
                <a:srgbClr val="00A3E0"/>
              </a:solidFill>
            </p:spPr>
          </p:sp>
          <p:sp>
            <p:nvSpPr>
              <p:cNvPr id="43" name="Freeform 43"/>
              <p:cNvSpPr/>
              <p:nvPr/>
            </p:nvSpPr>
            <p:spPr>
              <a:xfrm>
                <a:off x="27951519" y="4811392"/>
                <a:ext cx="6135697" cy="25293145"/>
              </a:xfrm>
              <a:custGeom>
                <a:avLst/>
                <a:gdLst/>
                <a:ahLst/>
                <a:cxnLst/>
                <a:rect l="l" t="t" r="r" b="b"/>
                <a:pathLst>
                  <a:path w="6135697" h="25293145">
                    <a:moveTo>
                      <a:pt x="0" y="0"/>
                    </a:moveTo>
                    <a:lnTo>
                      <a:pt x="6135696" y="0"/>
                    </a:lnTo>
                    <a:lnTo>
                      <a:pt x="6135696" y="25293146"/>
                    </a:lnTo>
                    <a:lnTo>
                      <a:pt x="0" y="25293146"/>
                    </a:lnTo>
                    <a:close/>
                  </a:path>
                </a:pathLst>
              </a:custGeom>
              <a:solidFill>
                <a:srgbClr val="00A3E0"/>
              </a:solidFill>
            </p:spPr>
          </p:sp>
          <p:sp>
            <p:nvSpPr>
              <p:cNvPr id="44" name="Freeform 44"/>
              <p:cNvSpPr/>
              <p:nvPr/>
            </p:nvSpPr>
            <p:spPr>
              <a:xfrm>
                <a:off x="0" y="30104538"/>
                <a:ext cx="6135699" cy="0"/>
              </a:xfrm>
              <a:custGeom>
                <a:avLst/>
                <a:gdLst/>
                <a:ahLst/>
                <a:cxnLst/>
                <a:rect l="l" t="t" r="r" b="b"/>
                <a:pathLst>
                  <a:path w="6135699">
                    <a:moveTo>
                      <a:pt x="0" y="0"/>
                    </a:moveTo>
                    <a:lnTo>
                      <a:pt x="6135699" y="0"/>
                    </a:lnTo>
                    <a:lnTo>
                      <a:pt x="6135699" y="0"/>
                    </a:lnTo>
                    <a:lnTo>
                      <a:pt x="0" y="0"/>
                    </a:lnTo>
                    <a:close/>
                  </a:path>
                </a:pathLst>
              </a:custGeom>
              <a:solidFill>
                <a:srgbClr val="004AAD"/>
              </a:solidFill>
            </p:spPr>
          </p:sp>
          <p:sp>
            <p:nvSpPr>
              <p:cNvPr id="45" name="Freeform 45"/>
              <p:cNvSpPr/>
              <p:nvPr/>
            </p:nvSpPr>
            <p:spPr>
              <a:xfrm>
                <a:off x="6987880" y="25285272"/>
                <a:ext cx="6135699" cy="4819266"/>
              </a:xfrm>
              <a:custGeom>
                <a:avLst/>
                <a:gdLst/>
                <a:ahLst/>
                <a:cxnLst/>
                <a:rect l="l" t="t" r="r" b="b"/>
                <a:pathLst>
                  <a:path w="6135699" h="4819266">
                    <a:moveTo>
                      <a:pt x="0" y="0"/>
                    </a:moveTo>
                    <a:lnTo>
                      <a:pt x="6135699" y="0"/>
                    </a:lnTo>
                    <a:lnTo>
                      <a:pt x="6135699" y="4819266"/>
                    </a:lnTo>
                    <a:lnTo>
                      <a:pt x="0" y="4819266"/>
                    </a:lnTo>
                    <a:close/>
                  </a:path>
                </a:pathLst>
              </a:custGeom>
              <a:solidFill>
                <a:srgbClr val="004AAD"/>
              </a:solidFill>
            </p:spPr>
          </p:sp>
          <p:sp>
            <p:nvSpPr>
              <p:cNvPr id="46" name="Freeform 46"/>
              <p:cNvSpPr/>
              <p:nvPr/>
            </p:nvSpPr>
            <p:spPr>
              <a:xfrm>
                <a:off x="13975759" y="21070002"/>
                <a:ext cx="6135698" cy="9034535"/>
              </a:xfrm>
              <a:custGeom>
                <a:avLst/>
                <a:gdLst/>
                <a:ahLst/>
                <a:cxnLst/>
                <a:rect l="l" t="t" r="r" b="b"/>
                <a:pathLst>
                  <a:path w="6135698" h="9034535">
                    <a:moveTo>
                      <a:pt x="0" y="0"/>
                    </a:moveTo>
                    <a:lnTo>
                      <a:pt x="6135699" y="0"/>
                    </a:lnTo>
                    <a:lnTo>
                      <a:pt x="6135699" y="9034536"/>
                    </a:lnTo>
                    <a:lnTo>
                      <a:pt x="0" y="9034536"/>
                    </a:lnTo>
                    <a:close/>
                  </a:path>
                </a:pathLst>
              </a:custGeom>
              <a:solidFill>
                <a:srgbClr val="004AAD"/>
              </a:solidFill>
            </p:spPr>
          </p:sp>
          <p:sp>
            <p:nvSpPr>
              <p:cNvPr id="47" name="Freeform 47"/>
              <p:cNvSpPr/>
              <p:nvPr/>
            </p:nvSpPr>
            <p:spPr>
              <a:xfrm>
                <a:off x="20963638" y="19264047"/>
                <a:ext cx="6135700" cy="10840490"/>
              </a:xfrm>
              <a:custGeom>
                <a:avLst/>
                <a:gdLst/>
                <a:ahLst/>
                <a:cxnLst/>
                <a:rect l="l" t="t" r="r" b="b"/>
                <a:pathLst>
                  <a:path w="6135700" h="10840490">
                    <a:moveTo>
                      <a:pt x="0" y="0"/>
                    </a:moveTo>
                    <a:lnTo>
                      <a:pt x="6135700" y="0"/>
                    </a:lnTo>
                    <a:lnTo>
                      <a:pt x="6135700" y="10840491"/>
                    </a:lnTo>
                    <a:lnTo>
                      <a:pt x="0" y="10840491"/>
                    </a:lnTo>
                    <a:close/>
                  </a:path>
                </a:pathLst>
              </a:custGeom>
              <a:solidFill>
                <a:srgbClr val="004AAD"/>
              </a:solidFill>
            </p:spPr>
          </p:sp>
          <p:sp>
            <p:nvSpPr>
              <p:cNvPr id="48" name="Freeform 48"/>
              <p:cNvSpPr/>
              <p:nvPr/>
            </p:nvSpPr>
            <p:spPr>
              <a:xfrm>
                <a:off x="27951519" y="16855748"/>
                <a:ext cx="6135697" cy="13248790"/>
              </a:xfrm>
              <a:custGeom>
                <a:avLst/>
                <a:gdLst/>
                <a:ahLst/>
                <a:cxnLst/>
                <a:rect l="l" t="t" r="r" b="b"/>
                <a:pathLst>
                  <a:path w="6135697" h="13248790">
                    <a:moveTo>
                      <a:pt x="0" y="0"/>
                    </a:moveTo>
                    <a:lnTo>
                      <a:pt x="6135696" y="0"/>
                    </a:lnTo>
                    <a:lnTo>
                      <a:pt x="6135696" y="13248790"/>
                    </a:lnTo>
                    <a:lnTo>
                      <a:pt x="0" y="13248790"/>
                    </a:lnTo>
                    <a:close/>
                  </a:path>
                </a:pathLst>
              </a:custGeom>
              <a:solidFill>
                <a:srgbClr val="004AAD"/>
              </a:solidFill>
            </p:spPr>
          </p:sp>
        </p:grpSp>
      </p:grpSp>
      <p:grpSp>
        <p:nvGrpSpPr>
          <p:cNvPr id="49" name="Group 49"/>
          <p:cNvGrpSpPr/>
          <p:nvPr/>
        </p:nvGrpSpPr>
        <p:grpSpPr>
          <a:xfrm>
            <a:off x="34765914" y="16232230"/>
            <a:ext cx="3548973" cy="3548973"/>
            <a:chOff x="0" y="0"/>
            <a:chExt cx="4731964" cy="4731964"/>
          </a:xfrm>
        </p:grpSpPr>
        <p:sp>
          <p:nvSpPr>
            <p:cNvPr id="50" name="TextBox 50"/>
            <p:cNvSpPr txBox="1"/>
            <p:nvPr/>
          </p:nvSpPr>
          <p:spPr>
            <a:xfrm>
              <a:off x="1977627" y="2089764"/>
              <a:ext cx="776709" cy="495286"/>
            </a:xfrm>
            <a:prstGeom prst="rect">
              <a:avLst/>
            </a:prstGeom>
          </p:spPr>
          <p:txBody>
            <a:bodyPr lIns="0" tIns="0" rIns="0" bIns="0" rtlCol="0" anchor="t">
              <a:spAutoFit/>
            </a:bodyPr>
            <a:lstStyle/>
            <a:p>
              <a:pPr marL="0" lvl="0" indent="0" algn="ctr">
                <a:lnSpc>
                  <a:spcPts val="3019"/>
                </a:lnSpc>
                <a:spcBef>
                  <a:spcPct val="0"/>
                </a:spcBef>
              </a:pPr>
              <a:r>
                <a:rPr lang="en-US" sz="2156" u="none">
                  <a:solidFill>
                    <a:srgbClr val="000000"/>
                  </a:solidFill>
                  <a:latin typeface="Public Sans"/>
                </a:rPr>
                <a:t>67%</a:t>
              </a:r>
            </a:p>
          </p:txBody>
        </p:sp>
        <p:grpSp>
          <p:nvGrpSpPr>
            <p:cNvPr id="51" name="Group 51"/>
            <p:cNvGrpSpPr>
              <a:grpSpLocks noChangeAspect="1"/>
            </p:cNvGrpSpPr>
            <p:nvPr/>
          </p:nvGrpSpPr>
          <p:grpSpPr>
            <a:xfrm>
              <a:off x="0" y="0"/>
              <a:ext cx="4731964" cy="4731964"/>
              <a:chOff x="0" y="0"/>
              <a:chExt cx="2540000" cy="2540000"/>
            </a:xfrm>
          </p:grpSpPr>
          <p:sp>
            <p:nvSpPr>
              <p:cNvPr id="52" name="Freeform 52"/>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256035"/>
                    </a:lnTo>
                    <a:cubicBezTo>
                      <a:pt x="968661" y="254407"/>
                      <a:pt x="631553" y="447698"/>
                      <a:pt x="449049" y="762719"/>
                    </a:cubicBezTo>
                    <a:cubicBezTo>
                      <a:pt x="266545" y="1077739"/>
                      <a:pt x="266545" y="1466331"/>
                      <a:pt x="449049" y="1781351"/>
                    </a:cubicBezTo>
                    <a:cubicBezTo>
                      <a:pt x="631553" y="2096372"/>
                      <a:pt x="968661" y="2289663"/>
                      <a:pt x="1332725" y="2288035"/>
                    </a:cubicBezTo>
                    <a:cubicBezTo>
                      <a:pt x="1696789" y="2289663"/>
                      <a:pt x="2033897" y="2096372"/>
                      <a:pt x="2216401" y="1781351"/>
                    </a:cubicBezTo>
                    <a:cubicBezTo>
                      <a:pt x="2398905" y="1466331"/>
                      <a:pt x="2398905" y="1077739"/>
                      <a:pt x="2216401" y="762719"/>
                    </a:cubicBezTo>
                    <a:cubicBezTo>
                      <a:pt x="2033897" y="447698"/>
                      <a:pt x="1696789" y="254407"/>
                      <a:pt x="1332725" y="256035"/>
                    </a:cubicBezTo>
                    <a:close/>
                  </a:path>
                </a:pathLst>
              </a:custGeom>
              <a:solidFill>
                <a:srgbClr val="00A3E0"/>
              </a:solidFill>
            </p:spPr>
          </p:sp>
          <p:sp>
            <p:nvSpPr>
              <p:cNvPr id="53" name="Freeform 53"/>
              <p:cNvSpPr/>
              <p:nvPr/>
            </p:nvSpPr>
            <p:spPr>
              <a:xfrm>
                <a:off x="157091" y="0"/>
                <a:ext cx="2468466" cy="2673147"/>
              </a:xfrm>
              <a:custGeom>
                <a:avLst/>
                <a:gdLst/>
                <a:ahLst/>
                <a:cxnLst/>
                <a:rect l="l" t="t" r="r" b="b"/>
                <a:pathLst>
                  <a:path w="2468466" h="2673147">
                    <a:moveTo>
                      <a:pt x="1112909" y="0"/>
                    </a:moveTo>
                    <a:cubicBezTo>
                      <a:pt x="1732581" y="0"/>
                      <a:pt x="2261782" y="447210"/>
                      <a:pt x="2365124" y="1058204"/>
                    </a:cubicBezTo>
                    <a:cubicBezTo>
                      <a:pt x="2468466" y="1669198"/>
                      <a:pt x="2115773" y="2265568"/>
                      <a:pt x="1530570" y="2469358"/>
                    </a:cubicBezTo>
                    <a:cubicBezTo>
                      <a:pt x="945366" y="2673147"/>
                      <a:pt x="298529" y="2424850"/>
                      <a:pt x="0" y="1881827"/>
                    </a:cubicBezTo>
                    <a:lnTo>
                      <a:pt x="222581" y="1759462"/>
                    </a:lnTo>
                    <a:cubicBezTo>
                      <a:pt x="461405" y="2193880"/>
                      <a:pt x="978875" y="2392518"/>
                      <a:pt x="1447038" y="2229486"/>
                    </a:cubicBezTo>
                    <a:cubicBezTo>
                      <a:pt x="1915200" y="2066455"/>
                      <a:pt x="2197354" y="1589358"/>
                      <a:pt x="2114681" y="1100563"/>
                    </a:cubicBezTo>
                    <a:cubicBezTo>
                      <a:pt x="2032007" y="611768"/>
                      <a:pt x="1608647" y="254000"/>
                      <a:pt x="1112909" y="254000"/>
                    </a:cubicBezTo>
                    <a:close/>
                  </a:path>
                </a:pathLst>
              </a:custGeom>
              <a:solidFill>
                <a:srgbClr val="004AAD"/>
              </a:solidFill>
            </p:spPr>
          </p:sp>
        </p:grpSp>
      </p:grpSp>
      <p:grpSp>
        <p:nvGrpSpPr>
          <p:cNvPr id="54" name="Group 54"/>
          <p:cNvGrpSpPr/>
          <p:nvPr/>
        </p:nvGrpSpPr>
        <p:grpSpPr>
          <a:xfrm>
            <a:off x="2844165" y="21707947"/>
            <a:ext cx="22063107" cy="5197178"/>
            <a:chOff x="0" y="0"/>
            <a:chExt cx="2433782" cy="573301"/>
          </a:xfrm>
        </p:grpSpPr>
        <p:sp>
          <p:nvSpPr>
            <p:cNvPr id="55" name="Freeform 55"/>
            <p:cNvSpPr/>
            <p:nvPr/>
          </p:nvSpPr>
          <p:spPr>
            <a:xfrm>
              <a:off x="0" y="0"/>
              <a:ext cx="2433782" cy="573301"/>
            </a:xfrm>
            <a:custGeom>
              <a:avLst/>
              <a:gdLst/>
              <a:ahLst/>
              <a:cxnLst/>
              <a:rect l="l" t="t" r="r" b="b"/>
              <a:pathLst>
                <a:path w="2433782" h="573301">
                  <a:moveTo>
                    <a:pt x="0" y="0"/>
                  </a:moveTo>
                  <a:lnTo>
                    <a:pt x="2433782" y="0"/>
                  </a:lnTo>
                  <a:lnTo>
                    <a:pt x="2433782" y="573301"/>
                  </a:lnTo>
                  <a:lnTo>
                    <a:pt x="0" y="573301"/>
                  </a:lnTo>
                  <a:close/>
                </a:path>
              </a:pathLst>
            </a:custGeom>
            <a:solidFill>
              <a:srgbClr val="F4F4F4"/>
            </a:solidFill>
          </p:spPr>
        </p:sp>
        <p:sp>
          <p:nvSpPr>
            <p:cNvPr id="56" name="TextBox 56"/>
            <p:cNvSpPr txBox="1"/>
            <p:nvPr/>
          </p:nvSpPr>
          <p:spPr>
            <a:xfrm>
              <a:off x="0" y="-85725"/>
              <a:ext cx="812800" cy="898525"/>
            </a:xfrm>
            <a:prstGeom prst="rect">
              <a:avLst/>
            </a:prstGeom>
          </p:spPr>
          <p:txBody>
            <a:bodyPr lIns="43323" tIns="43323" rIns="43323" bIns="43323" rtlCol="0" anchor="ctr"/>
            <a:lstStyle/>
            <a:p>
              <a:pPr algn="ctr">
                <a:lnSpc>
                  <a:spcPts val="6447"/>
                </a:lnSpc>
              </a:pPr>
              <a:endParaRPr/>
            </a:p>
          </p:txBody>
        </p:sp>
      </p:grpSp>
      <p:grpSp>
        <p:nvGrpSpPr>
          <p:cNvPr id="57" name="Group 57"/>
          <p:cNvGrpSpPr/>
          <p:nvPr/>
        </p:nvGrpSpPr>
        <p:grpSpPr>
          <a:xfrm>
            <a:off x="3822816" y="18365643"/>
            <a:ext cx="1863542" cy="1863542"/>
            <a:chOff x="0" y="0"/>
            <a:chExt cx="812800" cy="812800"/>
          </a:xfrm>
        </p:grpSpPr>
        <p:sp>
          <p:nvSpPr>
            <p:cNvPr id="58" name="Freeform 5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A3E0"/>
            </a:solidFill>
          </p:spPr>
        </p:sp>
        <p:sp>
          <p:nvSpPr>
            <p:cNvPr id="59" name="TextBox 59"/>
            <p:cNvSpPr txBox="1"/>
            <p:nvPr/>
          </p:nvSpPr>
          <p:spPr>
            <a:xfrm>
              <a:off x="76200" y="-9525"/>
              <a:ext cx="660400" cy="746125"/>
            </a:xfrm>
            <a:prstGeom prst="rect">
              <a:avLst/>
            </a:prstGeom>
          </p:spPr>
          <p:txBody>
            <a:bodyPr lIns="43323" tIns="43323" rIns="43323" bIns="43323" rtlCol="0" anchor="ctr"/>
            <a:lstStyle/>
            <a:p>
              <a:pPr algn="ctr">
                <a:lnSpc>
                  <a:spcPts val="6447"/>
                </a:lnSpc>
              </a:pPr>
              <a:endParaRPr/>
            </a:p>
          </p:txBody>
        </p:sp>
      </p:grpSp>
      <p:grpSp>
        <p:nvGrpSpPr>
          <p:cNvPr id="60" name="Group 60"/>
          <p:cNvGrpSpPr/>
          <p:nvPr/>
        </p:nvGrpSpPr>
        <p:grpSpPr>
          <a:xfrm>
            <a:off x="8704496" y="18365643"/>
            <a:ext cx="1863542" cy="1863542"/>
            <a:chOff x="0" y="0"/>
            <a:chExt cx="812800" cy="812800"/>
          </a:xfrm>
        </p:grpSpPr>
        <p:sp>
          <p:nvSpPr>
            <p:cNvPr id="61" name="Freeform 6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A3E0"/>
            </a:solidFill>
          </p:spPr>
        </p:sp>
        <p:sp>
          <p:nvSpPr>
            <p:cNvPr id="62" name="TextBox 62"/>
            <p:cNvSpPr txBox="1"/>
            <p:nvPr/>
          </p:nvSpPr>
          <p:spPr>
            <a:xfrm>
              <a:off x="76200" y="-9525"/>
              <a:ext cx="660400" cy="746125"/>
            </a:xfrm>
            <a:prstGeom prst="rect">
              <a:avLst/>
            </a:prstGeom>
          </p:spPr>
          <p:txBody>
            <a:bodyPr lIns="43323" tIns="43323" rIns="43323" bIns="43323" rtlCol="0" anchor="ctr"/>
            <a:lstStyle/>
            <a:p>
              <a:pPr algn="ctr">
                <a:lnSpc>
                  <a:spcPts val="6447"/>
                </a:lnSpc>
              </a:pPr>
              <a:endParaRPr/>
            </a:p>
          </p:txBody>
        </p:sp>
      </p:grpSp>
      <p:pic>
        <p:nvPicPr>
          <p:cNvPr id="63" name="Picture 6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086280" y="18619623"/>
            <a:ext cx="1013015" cy="1326369"/>
          </a:xfrm>
          <a:prstGeom prst="rect">
            <a:avLst/>
          </a:prstGeom>
        </p:spPr>
      </p:pic>
      <p:grpSp>
        <p:nvGrpSpPr>
          <p:cNvPr id="64" name="Group 64"/>
          <p:cNvGrpSpPr/>
          <p:nvPr/>
        </p:nvGrpSpPr>
        <p:grpSpPr>
          <a:xfrm>
            <a:off x="6264216" y="18365643"/>
            <a:ext cx="1863542" cy="1863542"/>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A3E0"/>
            </a:solidFill>
          </p:spPr>
        </p:sp>
        <p:sp>
          <p:nvSpPr>
            <p:cNvPr id="66" name="TextBox 66"/>
            <p:cNvSpPr txBox="1"/>
            <p:nvPr/>
          </p:nvSpPr>
          <p:spPr>
            <a:xfrm>
              <a:off x="76200" y="-9525"/>
              <a:ext cx="660400" cy="746125"/>
            </a:xfrm>
            <a:prstGeom prst="rect">
              <a:avLst/>
            </a:prstGeom>
          </p:spPr>
          <p:txBody>
            <a:bodyPr lIns="43323" tIns="43323" rIns="43323" bIns="43323" rtlCol="0" anchor="ctr"/>
            <a:lstStyle/>
            <a:p>
              <a:pPr algn="ctr">
                <a:lnSpc>
                  <a:spcPts val="6447"/>
                </a:lnSpc>
              </a:pPr>
              <a:endParaRPr/>
            </a:p>
          </p:txBody>
        </p:sp>
      </p:grpSp>
      <p:pic>
        <p:nvPicPr>
          <p:cNvPr id="67" name="Picture 6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645551" y="18784413"/>
            <a:ext cx="1100872" cy="996790"/>
          </a:xfrm>
          <a:prstGeom prst="rect">
            <a:avLst/>
          </a:prstGeom>
        </p:spPr>
      </p:pic>
      <p:pic>
        <p:nvPicPr>
          <p:cNvPr id="68" name="Picture 6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102961" y="18619623"/>
            <a:ext cx="1099681" cy="1326369"/>
          </a:xfrm>
          <a:prstGeom prst="rect">
            <a:avLst/>
          </a:prstGeom>
        </p:spPr>
      </p:pic>
      <p:pic>
        <p:nvPicPr>
          <p:cNvPr id="69" name="Picture 69"/>
          <p:cNvPicPr>
            <a:picLocks noChangeAspect="1"/>
          </p:cNvPicPr>
          <p:nvPr/>
        </p:nvPicPr>
        <p:blipFill>
          <a:blip r:embed="rId8"/>
          <a:srcRect t="9021"/>
          <a:stretch>
            <a:fillRect/>
          </a:stretch>
        </p:blipFill>
        <p:spPr>
          <a:xfrm>
            <a:off x="36128062" y="945127"/>
            <a:ext cx="3837710" cy="4932838"/>
          </a:xfrm>
          <a:prstGeom prst="rect">
            <a:avLst/>
          </a:prstGeom>
        </p:spPr>
      </p:pic>
      <p:grpSp>
        <p:nvGrpSpPr>
          <p:cNvPr id="70" name="Group 70"/>
          <p:cNvGrpSpPr/>
          <p:nvPr/>
        </p:nvGrpSpPr>
        <p:grpSpPr>
          <a:xfrm>
            <a:off x="25497081" y="21703149"/>
            <a:ext cx="22055529" cy="5201976"/>
            <a:chOff x="0" y="0"/>
            <a:chExt cx="2432946" cy="573830"/>
          </a:xfrm>
        </p:grpSpPr>
        <p:sp>
          <p:nvSpPr>
            <p:cNvPr id="71" name="Freeform 71"/>
            <p:cNvSpPr/>
            <p:nvPr/>
          </p:nvSpPr>
          <p:spPr>
            <a:xfrm>
              <a:off x="0" y="0"/>
              <a:ext cx="2432946" cy="573830"/>
            </a:xfrm>
            <a:custGeom>
              <a:avLst/>
              <a:gdLst/>
              <a:ahLst/>
              <a:cxnLst/>
              <a:rect l="l" t="t" r="r" b="b"/>
              <a:pathLst>
                <a:path w="2432946" h="573830">
                  <a:moveTo>
                    <a:pt x="0" y="0"/>
                  </a:moveTo>
                  <a:lnTo>
                    <a:pt x="2432946" y="0"/>
                  </a:lnTo>
                  <a:lnTo>
                    <a:pt x="2432946" y="573830"/>
                  </a:lnTo>
                  <a:lnTo>
                    <a:pt x="0" y="573830"/>
                  </a:lnTo>
                  <a:close/>
                </a:path>
              </a:pathLst>
            </a:custGeom>
            <a:solidFill>
              <a:srgbClr val="F4F4F4"/>
            </a:solidFill>
          </p:spPr>
        </p:sp>
        <p:sp>
          <p:nvSpPr>
            <p:cNvPr id="72" name="TextBox 72"/>
            <p:cNvSpPr txBox="1"/>
            <p:nvPr/>
          </p:nvSpPr>
          <p:spPr>
            <a:xfrm>
              <a:off x="0" y="-85725"/>
              <a:ext cx="812800" cy="898525"/>
            </a:xfrm>
            <a:prstGeom prst="rect">
              <a:avLst/>
            </a:prstGeom>
          </p:spPr>
          <p:txBody>
            <a:bodyPr lIns="43323" tIns="43323" rIns="43323" bIns="43323" rtlCol="0" anchor="ctr"/>
            <a:lstStyle/>
            <a:p>
              <a:pPr algn="ctr">
                <a:lnSpc>
                  <a:spcPts val="6447"/>
                </a:lnSpc>
              </a:pPr>
              <a:endParaRPr/>
            </a:p>
          </p:txBody>
        </p:sp>
      </p:grpSp>
      <p:graphicFrame>
        <p:nvGraphicFramePr>
          <p:cNvPr id="73" name="Table 73"/>
          <p:cNvGraphicFramePr>
            <a:graphicFrameLocks noGrp="1"/>
          </p:cNvGraphicFramePr>
          <p:nvPr/>
        </p:nvGraphicFramePr>
        <p:xfrm>
          <a:off x="26971135" y="16305250"/>
          <a:ext cx="5712300" cy="3475952"/>
        </p:xfrm>
        <a:graphic>
          <a:graphicData uri="http://schemas.openxmlformats.org/drawingml/2006/table">
            <a:tbl>
              <a:tblPr/>
              <a:tblGrid>
                <a:gridCol w="1428075">
                  <a:extLst>
                    <a:ext uri="{9D8B030D-6E8A-4147-A177-3AD203B41FA5}">
                      <a16:colId xmlns:a16="http://schemas.microsoft.com/office/drawing/2014/main" val="20000"/>
                    </a:ext>
                  </a:extLst>
                </a:gridCol>
                <a:gridCol w="1428075">
                  <a:extLst>
                    <a:ext uri="{9D8B030D-6E8A-4147-A177-3AD203B41FA5}">
                      <a16:colId xmlns:a16="http://schemas.microsoft.com/office/drawing/2014/main" val="20001"/>
                    </a:ext>
                  </a:extLst>
                </a:gridCol>
                <a:gridCol w="1428075">
                  <a:extLst>
                    <a:ext uri="{9D8B030D-6E8A-4147-A177-3AD203B41FA5}">
                      <a16:colId xmlns:a16="http://schemas.microsoft.com/office/drawing/2014/main" val="20002"/>
                    </a:ext>
                  </a:extLst>
                </a:gridCol>
                <a:gridCol w="1428075">
                  <a:extLst>
                    <a:ext uri="{9D8B030D-6E8A-4147-A177-3AD203B41FA5}">
                      <a16:colId xmlns:a16="http://schemas.microsoft.com/office/drawing/2014/main" val="20003"/>
                    </a:ext>
                  </a:extLst>
                </a:gridCol>
              </a:tblGrid>
              <a:tr h="944240">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004AAD"/>
                    </a:solidFill>
                  </a:tcPr>
                </a:tc>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004AAD"/>
                    </a:solidFill>
                  </a:tcPr>
                </a:tc>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004AAD"/>
                    </a:solidFill>
                  </a:tcPr>
                </a:tc>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004AAD"/>
                    </a:solidFill>
                  </a:tcPr>
                </a:tc>
                <a:extLst>
                  <a:ext uri="{0D108BD9-81ED-4DB2-BD59-A6C34878D82A}">
                    <a16:rowId xmlns:a16="http://schemas.microsoft.com/office/drawing/2014/main" val="10000"/>
                  </a:ext>
                </a:extLst>
              </a:tr>
              <a:tr h="1244744">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1286968">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endParaRPr lang="es-ES"/>
                    </a:p>
                  </a:txBody>
                  <a:tcP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4" name="TextBox 74"/>
          <p:cNvSpPr txBox="1"/>
          <p:nvPr/>
        </p:nvSpPr>
        <p:spPr>
          <a:xfrm>
            <a:off x="3822816" y="4545169"/>
            <a:ext cx="23704678" cy="1149350"/>
          </a:xfrm>
          <a:prstGeom prst="rect">
            <a:avLst/>
          </a:prstGeom>
        </p:spPr>
        <p:txBody>
          <a:bodyPr lIns="0" tIns="0" rIns="0" bIns="0" rtlCol="0" anchor="t">
            <a:spAutoFit/>
          </a:bodyPr>
          <a:lstStyle/>
          <a:p>
            <a:pPr>
              <a:lnSpc>
                <a:spcPts val="9100"/>
              </a:lnSpc>
            </a:pPr>
            <a:r>
              <a:rPr lang="en-US" sz="6500">
                <a:solidFill>
                  <a:srgbClr val="00A3E0"/>
                </a:solidFill>
                <a:latin typeface="Arial 1 Bold"/>
              </a:rPr>
              <a:t>First Name, Surname, Education Degree Program</a:t>
            </a:r>
          </a:p>
        </p:txBody>
      </p:sp>
      <p:sp>
        <p:nvSpPr>
          <p:cNvPr id="75" name="TextBox 75"/>
          <p:cNvSpPr txBox="1"/>
          <p:nvPr/>
        </p:nvSpPr>
        <p:spPr>
          <a:xfrm>
            <a:off x="3822816" y="1798299"/>
            <a:ext cx="4232672" cy="2105025"/>
          </a:xfrm>
          <a:prstGeom prst="rect">
            <a:avLst/>
          </a:prstGeom>
        </p:spPr>
        <p:txBody>
          <a:bodyPr lIns="0" tIns="0" rIns="0" bIns="0" rtlCol="0" anchor="t">
            <a:spAutoFit/>
          </a:bodyPr>
          <a:lstStyle/>
          <a:p>
            <a:pPr>
              <a:lnSpc>
                <a:spcPts val="16800"/>
              </a:lnSpc>
            </a:pPr>
            <a:r>
              <a:rPr lang="en-US" sz="12000">
                <a:solidFill>
                  <a:srgbClr val="00A3E0"/>
                </a:solidFill>
                <a:latin typeface="Arial 2 Bold"/>
              </a:rPr>
              <a:t>TITLE</a:t>
            </a:r>
          </a:p>
        </p:txBody>
      </p:sp>
      <p:sp>
        <p:nvSpPr>
          <p:cNvPr id="76" name="TextBox 76"/>
          <p:cNvSpPr txBox="1"/>
          <p:nvPr/>
        </p:nvSpPr>
        <p:spPr>
          <a:xfrm>
            <a:off x="3822816" y="7293746"/>
            <a:ext cx="20239917" cy="3831067"/>
          </a:xfrm>
          <a:prstGeom prst="rect">
            <a:avLst/>
          </a:prstGeom>
        </p:spPr>
        <p:txBody>
          <a:bodyPr lIns="0" tIns="0" rIns="0" bIns="0" rtlCol="0" anchor="t">
            <a:spAutoFit/>
          </a:bodyPr>
          <a:lstStyle/>
          <a:p>
            <a:pPr>
              <a:lnSpc>
                <a:spcPts val="5377"/>
              </a:lnSpc>
            </a:pPr>
            <a:r>
              <a:rPr lang="en-US" sz="3841">
                <a:solidFill>
                  <a:srgbClr val="00A3E0"/>
                </a:solidFill>
                <a:latin typeface="Arial 2 Bold"/>
              </a:rPr>
              <a:t>BACKGROUND</a:t>
            </a:r>
          </a:p>
          <a:p>
            <a:pPr>
              <a:lnSpc>
                <a:spcPts val="5377"/>
              </a:lnSpc>
            </a:pPr>
            <a:endParaRPr lang="en-US" sz="3841">
              <a:solidFill>
                <a:srgbClr val="00A3E0"/>
              </a:solidFill>
              <a:latin typeface="Arial 2 Bold"/>
            </a:endParaRPr>
          </a:p>
          <a:p>
            <a:pPr algn="just">
              <a:lnSpc>
                <a:spcPts val="4900"/>
              </a:lnSpc>
            </a:pPr>
            <a:r>
              <a:rPr lang="en-US" sz="3500">
                <a:solidFill>
                  <a:srgbClr val="000000"/>
                </a:solidFill>
                <a:latin typeface="Arial 1"/>
              </a:rPr>
              <a:t>Lorem ipsum dolor sit amet, consectetur adipiscing elit. Proin malesuada diam sed ligula tempor, sed rhoncus diam bibendum. Suspendisse hendrerit rutrum felis, ut gravida justo suscipit ut. Sed in odio nec turpis sodales viverra in eu odio. Suspendisse lobortis purus tellus, a condimentum ipsum lacinia eu.</a:t>
            </a:r>
          </a:p>
        </p:txBody>
      </p:sp>
      <p:sp>
        <p:nvSpPr>
          <p:cNvPr id="77" name="TextBox 77"/>
          <p:cNvSpPr txBox="1"/>
          <p:nvPr/>
        </p:nvSpPr>
        <p:spPr>
          <a:xfrm>
            <a:off x="3822816" y="13774466"/>
            <a:ext cx="20239917" cy="3092450"/>
          </a:xfrm>
          <a:prstGeom prst="rect">
            <a:avLst/>
          </a:prstGeom>
        </p:spPr>
        <p:txBody>
          <a:bodyPr lIns="0" tIns="0" rIns="0" bIns="0" rtlCol="0" anchor="t">
            <a:spAutoFit/>
          </a:bodyPr>
          <a:lstStyle/>
          <a:p>
            <a:pPr>
              <a:lnSpc>
                <a:spcPts val="4899"/>
              </a:lnSpc>
            </a:pPr>
            <a:r>
              <a:rPr lang="en-US" sz="3499">
                <a:solidFill>
                  <a:srgbClr val="00A3E0"/>
                </a:solidFill>
                <a:latin typeface="Arial 2 Bold"/>
              </a:rPr>
              <a:t>RESEARCH AND DEVELOPMENT METHODS</a:t>
            </a:r>
          </a:p>
          <a:p>
            <a:pPr>
              <a:lnSpc>
                <a:spcPts val="4899"/>
              </a:lnSpc>
            </a:pPr>
            <a:endParaRPr lang="en-US" sz="3499">
              <a:solidFill>
                <a:srgbClr val="00A3E0"/>
              </a:solidFill>
              <a:latin typeface="Arial 2 Bold"/>
            </a:endParaRPr>
          </a:p>
          <a:p>
            <a:pPr algn="just">
              <a:lnSpc>
                <a:spcPts val="4899"/>
              </a:lnSpc>
            </a:pPr>
            <a:r>
              <a:rPr lang="en-US" sz="3499">
                <a:solidFill>
                  <a:srgbClr val="000000"/>
                </a:solidFill>
                <a:latin typeface="Arial 1"/>
              </a:rPr>
              <a:t>Lorem ipsum dolor sit amet, consectetur adipiscing elit. Proin malesuada diam sed ligula tempor, sed rhoncus diam bibendum. Suspendisse hendrerit rutrum felis, ut gravida justo suscipit ut. Sed in odio nec turpis sodales viverra in eu odio. Suspendisse lobortis purus tellu.</a:t>
            </a:r>
          </a:p>
        </p:txBody>
      </p:sp>
      <p:sp>
        <p:nvSpPr>
          <p:cNvPr id="78" name="TextBox 78"/>
          <p:cNvSpPr txBox="1"/>
          <p:nvPr/>
        </p:nvSpPr>
        <p:spPr>
          <a:xfrm>
            <a:off x="26548843" y="7293746"/>
            <a:ext cx="19983114" cy="7435850"/>
          </a:xfrm>
          <a:prstGeom prst="rect">
            <a:avLst/>
          </a:prstGeom>
        </p:spPr>
        <p:txBody>
          <a:bodyPr lIns="0" tIns="0" rIns="0" bIns="0" rtlCol="0" anchor="t">
            <a:spAutoFit/>
          </a:bodyPr>
          <a:lstStyle/>
          <a:p>
            <a:pPr>
              <a:lnSpc>
                <a:spcPts val="4900"/>
              </a:lnSpc>
            </a:pPr>
            <a:r>
              <a:rPr lang="en-US" sz="3500">
                <a:solidFill>
                  <a:srgbClr val="00A3E0"/>
                </a:solidFill>
                <a:latin typeface="Arial 2 Bold"/>
              </a:rPr>
              <a:t>RESAULTS</a:t>
            </a:r>
          </a:p>
          <a:p>
            <a:pPr>
              <a:lnSpc>
                <a:spcPts val="4900"/>
              </a:lnSpc>
            </a:pPr>
            <a:endParaRPr lang="en-US" sz="3500">
              <a:solidFill>
                <a:srgbClr val="00A3E0"/>
              </a:solidFill>
              <a:latin typeface="Arial 2 Bold"/>
            </a:endParaRPr>
          </a:p>
          <a:p>
            <a:pPr algn="just">
              <a:lnSpc>
                <a:spcPts val="4900"/>
              </a:lnSpc>
            </a:pPr>
            <a:r>
              <a:rPr lang="en-US" sz="3500">
                <a:solidFill>
                  <a:srgbClr val="000000"/>
                </a:solidFill>
                <a:latin typeface="Arial 1"/>
              </a:rPr>
              <a:t>Lorem ipsum dolor sit amet, consectetur adipiscing elit. Proin malesuada diam sed ligula tempor, sed rhoncus diam bibendum. Suspendisse hendrerit rutrum felis, ut gravida justo suscipit ut. Sed in odio nec turpis sodales viverra in eu odio. Suspendisse lobortis purus tellus, a condimentum ipsum lacinia eu. Suspendisse hendrerit rutrum felis, ut gravida justo suscipit ut. Sed in odio nec turpis sodales viverra in eu odio. Suspendisse hendrerit rutrum felis, ut gravida justo suscipit ut. Sed in odio nec turpis sodales viverra in eu odio..</a:t>
            </a:r>
          </a:p>
          <a:p>
            <a:pPr algn="just">
              <a:lnSpc>
                <a:spcPts val="4900"/>
              </a:lnSpc>
            </a:pPr>
            <a:endParaRPr lang="en-US" sz="3500">
              <a:solidFill>
                <a:srgbClr val="000000"/>
              </a:solidFill>
              <a:latin typeface="Arial 1"/>
            </a:endParaRPr>
          </a:p>
          <a:p>
            <a:pPr marL="755651" lvl="1" indent="-377825" algn="just">
              <a:lnSpc>
                <a:spcPts val="4900"/>
              </a:lnSpc>
              <a:buFont typeface="Arial"/>
              <a:buChar char="•"/>
            </a:pPr>
            <a:r>
              <a:rPr lang="en-US" sz="3500">
                <a:solidFill>
                  <a:srgbClr val="000000"/>
                </a:solidFill>
                <a:latin typeface="Arial 1"/>
              </a:rPr>
              <a:t>Lorem ipsum dolor sit amet, consectetur</a:t>
            </a:r>
          </a:p>
          <a:p>
            <a:pPr marL="755651" lvl="1" indent="-377825" algn="just">
              <a:lnSpc>
                <a:spcPts val="4900"/>
              </a:lnSpc>
              <a:buFont typeface="Arial"/>
              <a:buChar char="•"/>
            </a:pPr>
            <a:r>
              <a:rPr lang="en-US" sz="3500">
                <a:solidFill>
                  <a:srgbClr val="000000"/>
                </a:solidFill>
                <a:latin typeface="Arial 1"/>
              </a:rPr>
              <a:t>Lorem ipsum dolor sit amet, consectetur</a:t>
            </a:r>
          </a:p>
          <a:p>
            <a:pPr marL="755651" lvl="1" indent="-377825" algn="just">
              <a:lnSpc>
                <a:spcPts val="4900"/>
              </a:lnSpc>
              <a:buFont typeface="Arial"/>
              <a:buChar char="•"/>
            </a:pPr>
            <a:r>
              <a:rPr lang="en-US" sz="3500">
                <a:solidFill>
                  <a:srgbClr val="000000"/>
                </a:solidFill>
                <a:latin typeface="Arial 1"/>
              </a:rPr>
              <a:t>Lorem ipsum dolor sit amet, consectetur</a:t>
            </a:r>
          </a:p>
        </p:txBody>
      </p:sp>
      <p:sp>
        <p:nvSpPr>
          <p:cNvPr id="79" name="TextBox 79"/>
          <p:cNvSpPr txBox="1"/>
          <p:nvPr/>
        </p:nvSpPr>
        <p:spPr>
          <a:xfrm>
            <a:off x="3822816" y="22505035"/>
            <a:ext cx="20239917" cy="3092450"/>
          </a:xfrm>
          <a:prstGeom prst="rect">
            <a:avLst/>
          </a:prstGeom>
        </p:spPr>
        <p:txBody>
          <a:bodyPr lIns="0" tIns="0" rIns="0" bIns="0" rtlCol="0" anchor="t">
            <a:spAutoFit/>
          </a:bodyPr>
          <a:lstStyle/>
          <a:p>
            <a:pPr>
              <a:lnSpc>
                <a:spcPts val="4899"/>
              </a:lnSpc>
            </a:pPr>
            <a:r>
              <a:rPr lang="en-US" sz="3499">
                <a:solidFill>
                  <a:srgbClr val="00A3E0"/>
                </a:solidFill>
                <a:latin typeface="Arial 2 Bold"/>
              </a:rPr>
              <a:t>CONCLUSIONS</a:t>
            </a:r>
          </a:p>
          <a:p>
            <a:pPr>
              <a:lnSpc>
                <a:spcPts val="4899"/>
              </a:lnSpc>
            </a:pPr>
            <a:endParaRPr lang="en-US" sz="3499">
              <a:solidFill>
                <a:srgbClr val="00A3E0"/>
              </a:solidFill>
              <a:latin typeface="Arial 2 Bold"/>
            </a:endParaRPr>
          </a:p>
          <a:p>
            <a:pPr algn="just">
              <a:lnSpc>
                <a:spcPts val="4899"/>
              </a:lnSpc>
            </a:pPr>
            <a:r>
              <a:rPr lang="en-US" sz="3499">
                <a:solidFill>
                  <a:srgbClr val="000000"/>
                </a:solidFill>
                <a:latin typeface="Arial 1"/>
              </a:rPr>
              <a:t>Lorem ipsum dolor sit amet, consectetur adipiscing elit. Proin malesuada diam sed ligula tempor, sed rhoncus diam bibendum. Suspendisse hendrerit rutrum felis, ut gravida justo suscipit ut. Sed in odio nec turpis sodales viverra in eu odio. Suspendisse lobortis purus tellus, </a:t>
            </a:r>
          </a:p>
        </p:txBody>
      </p:sp>
      <p:sp>
        <p:nvSpPr>
          <p:cNvPr id="80" name="TextBox 80"/>
          <p:cNvSpPr txBox="1"/>
          <p:nvPr/>
        </p:nvSpPr>
        <p:spPr>
          <a:xfrm>
            <a:off x="26548843" y="22465814"/>
            <a:ext cx="14522264" cy="3711575"/>
          </a:xfrm>
          <a:prstGeom prst="rect">
            <a:avLst/>
          </a:prstGeom>
        </p:spPr>
        <p:txBody>
          <a:bodyPr lIns="0" tIns="0" rIns="0" bIns="0" rtlCol="0" anchor="t">
            <a:spAutoFit/>
          </a:bodyPr>
          <a:lstStyle/>
          <a:p>
            <a:pPr>
              <a:lnSpc>
                <a:spcPts val="4899"/>
              </a:lnSpc>
            </a:pPr>
            <a:r>
              <a:rPr lang="en-US" sz="3499">
                <a:solidFill>
                  <a:srgbClr val="00A3E0"/>
                </a:solidFill>
                <a:latin typeface="Arial 2 Bold"/>
              </a:rPr>
              <a:t>REFERENCES</a:t>
            </a:r>
          </a:p>
          <a:p>
            <a:pPr>
              <a:lnSpc>
                <a:spcPts val="4899"/>
              </a:lnSpc>
            </a:pPr>
            <a:endParaRPr lang="en-US" sz="3499">
              <a:solidFill>
                <a:srgbClr val="00A3E0"/>
              </a:solidFill>
              <a:latin typeface="Arial 2 Bold"/>
            </a:endParaRPr>
          </a:p>
          <a:p>
            <a:pPr marL="755649" lvl="1" indent="-377824">
              <a:lnSpc>
                <a:spcPts val="4899"/>
              </a:lnSpc>
              <a:buFont typeface="Arial"/>
              <a:buChar char="•"/>
            </a:pPr>
            <a:r>
              <a:rPr lang="en-US" sz="3499">
                <a:solidFill>
                  <a:srgbClr val="000000"/>
                </a:solidFill>
                <a:latin typeface="Arial 1"/>
              </a:rPr>
              <a:t>Lorem ipsum dolor sit amet, consectetur</a:t>
            </a:r>
          </a:p>
          <a:p>
            <a:pPr marL="755649" lvl="1" indent="-377824">
              <a:lnSpc>
                <a:spcPts val="4899"/>
              </a:lnSpc>
              <a:buFont typeface="Arial"/>
              <a:buChar char="•"/>
            </a:pPr>
            <a:r>
              <a:rPr lang="en-US" sz="3499">
                <a:solidFill>
                  <a:srgbClr val="000000"/>
                </a:solidFill>
                <a:latin typeface="Arial 1"/>
              </a:rPr>
              <a:t>Lorem ipsum dolor sit amet, consectetur</a:t>
            </a:r>
          </a:p>
          <a:p>
            <a:pPr marL="755649" lvl="1" indent="-377824">
              <a:lnSpc>
                <a:spcPts val="4899"/>
              </a:lnSpc>
              <a:buFont typeface="Arial"/>
              <a:buChar char="•"/>
            </a:pPr>
            <a:r>
              <a:rPr lang="en-US" sz="3499">
                <a:solidFill>
                  <a:srgbClr val="000000"/>
                </a:solidFill>
                <a:latin typeface="Arial 1"/>
              </a:rPr>
              <a:t>Lorem ipsum dolor sit amet, consectetur</a:t>
            </a:r>
          </a:p>
          <a:p>
            <a:pPr>
              <a:lnSpc>
                <a:spcPts val="4899"/>
              </a:lnSpc>
              <a:spcBef>
                <a:spcPct val="0"/>
              </a:spcBef>
            </a:pPr>
            <a:endParaRPr lang="en-US" sz="3499">
              <a:solidFill>
                <a:srgbClr val="000000"/>
              </a:solidFill>
              <a:latin typeface="Arial 1"/>
            </a:endParaRPr>
          </a:p>
        </p:txBody>
      </p:sp>
      <p:grpSp>
        <p:nvGrpSpPr>
          <p:cNvPr id="81" name="Group 81"/>
          <p:cNvGrpSpPr/>
          <p:nvPr/>
        </p:nvGrpSpPr>
        <p:grpSpPr>
          <a:xfrm>
            <a:off x="41071107" y="2227989"/>
            <a:ext cx="4143268" cy="2479105"/>
            <a:chOff x="0" y="0"/>
            <a:chExt cx="389774" cy="233220"/>
          </a:xfrm>
        </p:grpSpPr>
        <p:sp>
          <p:nvSpPr>
            <p:cNvPr id="82" name="Freeform 82"/>
            <p:cNvSpPr/>
            <p:nvPr/>
          </p:nvSpPr>
          <p:spPr>
            <a:xfrm>
              <a:off x="0" y="0"/>
              <a:ext cx="389774" cy="233220"/>
            </a:xfrm>
            <a:custGeom>
              <a:avLst/>
              <a:gdLst/>
              <a:ahLst/>
              <a:cxnLst/>
              <a:rect l="l" t="t" r="r" b="b"/>
              <a:pathLst>
                <a:path w="389774" h="233220">
                  <a:moveTo>
                    <a:pt x="0" y="0"/>
                  </a:moveTo>
                  <a:lnTo>
                    <a:pt x="389774" y="0"/>
                  </a:lnTo>
                  <a:lnTo>
                    <a:pt x="389774" y="233220"/>
                  </a:lnTo>
                  <a:lnTo>
                    <a:pt x="0" y="233220"/>
                  </a:lnTo>
                  <a:close/>
                </a:path>
              </a:pathLst>
            </a:custGeom>
            <a:solidFill>
              <a:srgbClr val="A6A6A6"/>
            </a:solidFill>
          </p:spPr>
        </p:sp>
        <p:sp>
          <p:nvSpPr>
            <p:cNvPr id="83" name="TextBox 83"/>
            <p:cNvSpPr txBox="1"/>
            <p:nvPr/>
          </p:nvSpPr>
          <p:spPr>
            <a:xfrm>
              <a:off x="0" y="-142875"/>
              <a:ext cx="812800" cy="955675"/>
            </a:xfrm>
            <a:prstGeom prst="rect">
              <a:avLst/>
            </a:prstGeom>
          </p:spPr>
          <p:txBody>
            <a:bodyPr lIns="50800" tIns="50800" rIns="50800" bIns="50800" rtlCol="0" anchor="ctr"/>
            <a:lstStyle/>
            <a:p>
              <a:pPr algn="ctr">
                <a:lnSpc>
                  <a:spcPts val="9939"/>
                </a:lnSpc>
              </a:pPr>
              <a:r>
                <a:rPr lang="en-US" sz="7099">
                  <a:solidFill>
                    <a:srgbClr val="FFFFFF"/>
                  </a:solidFill>
                  <a:latin typeface="Open Sans Light"/>
                </a:rPr>
                <a:t>LOGO</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Personalizado</PresentationFormat>
  <Paragraphs>36</Paragraphs>
  <Slides>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Arial 1</vt:lpstr>
      <vt:lpstr>Arial</vt:lpstr>
      <vt:lpstr>Calibri</vt:lpstr>
      <vt:lpstr>Arial 1 Bold</vt:lpstr>
      <vt:lpstr>Public Sans</vt:lpstr>
      <vt:lpstr>Open Sans Light</vt:lpstr>
      <vt:lpstr>Arial 2 Bold</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COMUNICACION ORAL </dc:title>
  <cp:lastModifiedBy>Laura Garcia Valero</cp:lastModifiedBy>
  <cp:revision>2</cp:revision>
  <dcterms:created xsi:type="dcterms:W3CDTF">2006-08-16T00:00:00Z</dcterms:created>
  <dcterms:modified xsi:type="dcterms:W3CDTF">2022-11-14T15:26:20Z</dcterms:modified>
  <dc:identifier>DAFRSEK4R_w</dc:identifier>
</cp:coreProperties>
</file>